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6"/>
  </p:notesMasterIdLst>
  <p:handoutMasterIdLst>
    <p:handoutMasterId r:id="rId7"/>
  </p:handoutMasterIdLst>
  <p:sldIdLst>
    <p:sldId id="256" r:id="rId2"/>
    <p:sldId id="289" r:id="rId3"/>
    <p:sldId id="316" r:id="rId4"/>
    <p:sldId id="31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0932" autoAdjust="0"/>
  </p:normalViewPr>
  <p:slideViewPr>
    <p:cSldViewPr snapToGrid="0">
      <p:cViewPr varScale="1">
        <p:scale>
          <a:sx n="64" d="100"/>
          <a:sy n="64" d="100"/>
        </p:scale>
        <p:origin x="8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System Analysis Activities</a:t>
            </a: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Modelling</a:t>
            </a:r>
            <a:endParaRPr lang="en-GB" b="1" dirty="0">
              <a:latin typeface="Perpetua" panose="02020502060401020303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Entity Modelling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E</a:t>
            </a:r>
            <a:r>
              <a:rPr lang="en-GB" dirty="0" smtClean="0">
                <a:latin typeface="Perpetua" panose="02020502060401020303" pitchFamily="18" charset="0"/>
              </a:rPr>
              <a:t>mphasis </a:t>
            </a:r>
            <a:r>
              <a:rPr lang="en-GB" dirty="0">
                <a:latin typeface="Perpetua" panose="02020502060401020303" pitchFamily="18" charset="0"/>
              </a:rPr>
              <a:t>on data storage requirements for a new system and use the </a:t>
            </a:r>
            <a:r>
              <a:rPr lang="en-GB" dirty="0" smtClean="0">
                <a:latin typeface="Perpetua" panose="02020502060401020303" pitchFamily="18" charset="0"/>
              </a:rPr>
              <a:t>term 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data </a:t>
            </a:r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entities</a:t>
            </a:r>
            <a:r>
              <a:rPr lang="en-GB" i="1" dirty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for the things about which the system needs to store </a:t>
            </a:r>
            <a:r>
              <a:rPr lang="en-GB" dirty="0" smtClean="0">
                <a:latin typeface="Perpetua" panose="02020502060401020303" pitchFamily="18" charset="0"/>
              </a:rPr>
              <a:t>information.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Data storage requirements include the data entities, their attributes, and </a:t>
            </a:r>
            <a:r>
              <a:rPr lang="en-GB" dirty="0" smtClean="0">
                <a:latin typeface="Perpetua" panose="02020502060401020303" pitchFamily="18" charset="0"/>
              </a:rPr>
              <a:t>the relationships.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A model </a:t>
            </a:r>
            <a:r>
              <a:rPr lang="en-GB" dirty="0">
                <a:latin typeface="Perpetua" panose="02020502060401020303" pitchFamily="18" charset="0"/>
              </a:rPr>
              <a:t>commonly used by traditional analysts and database analysts is </a:t>
            </a:r>
            <a:r>
              <a:rPr lang="en-GB" dirty="0" smtClean="0">
                <a:latin typeface="Perpetua" panose="02020502060401020303" pitchFamily="18" charset="0"/>
              </a:rPr>
              <a:t>called the </a:t>
            </a:r>
            <a:r>
              <a:rPr lang="en-GB" dirty="0">
                <a:latin typeface="Perpetua" panose="02020502060401020303" pitchFamily="18" charset="0"/>
              </a:rPr>
              <a:t>entity-relationship diagram (ERD</a:t>
            </a:r>
            <a:r>
              <a:rPr lang="en-GB" dirty="0" smtClean="0">
                <a:latin typeface="Perpetua" panose="02020502060401020303" pitchFamily="18" charset="0"/>
              </a:rPr>
              <a:t>).</a:t>
            </a:r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Entity-Relationship diagram (ERD)</a:t>
            </a:r>
            <a:endParaRPr lang="en-GB" b="1" dirty="0">
              <a:latin typeface="Perpetua" panose="02020502060401020303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629" t="6141" r="6393" b="5889"/>
          <a:stretch/>
        </p:blipFill>
        <p:spPr>
          <a:xfrm>
            <a:off x="989572" y="2024397"/>
            <a:ext cx="5675243" cy="3697356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14191" t="8550" r="11798" b="6522"/>
          <a:stretch/>
        </p:blipFill>
        <p:spPr>
          <a:xfrm>
            <a:off x="6957391" y="2229420"/>
            <a:ext cx="4396409" cy="342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Entity-Relationship diagram (ERD)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461" y="2259312"/>
            <a:ext cx="8095670" cy="32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63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4277</TotalTime>
  <Words>98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Entity Modelling</vt:lpstr>
      <vt:lpstr>Entity-Relationship diagram (ERD)</vt:lpstr>
      <vt:lpstr>Entity-Relationship diagram (ERD)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405</cp:revision>
  <dcterms:created xsi:type="dcterms:W3CDTF">2017-07-18T07:50:04Z</dcterms:created>
  <dcterms:modified xsi:type="dcterms:W3CDTF">2019-12-15T15:55:27Z</dcterms:modified>
</cp:coreProperties>
</file>